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4"/>
  </p:normalViewPr>
  <p:slideViewPr>
    <p:cSldViewPr showGuides="1">
      <p:cViewPr varScale="1">
        <p:scale>
          <a:sx n="124" d="100"/>
          <a:sy n="124" d="100"/>
        </p:scale>
        <p:origin x="8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547B8-B404-4CD5-8174-734F56731160}" type="datetimeFigureOut">
              <a:rPr lang="es-ES" smtClean="0"/>
              <a:pPr/>
              <a:t>2/7/20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11560" y="5877272"/>
            <a:ext cx="7560840" cy="980728"/>
          </a:xfrm>
        </p:spPr>
        <p:txBody>
          <a:bodyPr>
            <a:normAutofit/>
          </a:bodyPr>
          <a:lstStyle/>
          <a:p>
            <a:pPr algn="ctr"/>
            <a:r>
              <a:rPr lang="es-ES" sz="1400" dirty="0"/>
              <a:t> Simón </a:t>
            </a:r>
            <a:r>
              <a:rPr lang="es-ES" sz="1400" dirty="0" err="1"/>
              <a:t>Marchán</a:t>
            </a:r>
            <a:r>
              <a:rPr lang="es-ES" sz="1400" dirty="0"/>
              <a:t> </a:t>
            </a:r>
            <a:r>
              <a:rPr lang="es-ES" sz="1400" dirty="0" err="1"/>
              <a:t>Fiz</a:t>
            </a:r>
            <a:r>
              <a:rPr lang="es-ES" sz="1400" dirty="0"/>
              <a:t>, Catedrático  emérito y académico  de la real academia de Bellas artes de san </a:t>
            </a:r>
            <a:r>
              <a:rPr lang="es-ES" sz="1400" dirty="0" err="1"/>
              <a:t>fernando</a:t>
            </a:r>
            <a:r>
              <a:rPr lang="es-ES" sz="1400" dirty="0"/>
              <a:t>: delante edificio </a:t>
            </a:r>
            <a:r>
              <a:rPr lang="es-ES" sz="1400" dirty="0" err="1"/>
              <a:t>Bauhaus</a:t>
            </a:r>
            <a:r>
              <a:rPr lang="es-ES" sz="1400" dirty="0"/>
              <a:t>, </a:t>
            </a:r>
            <a:r>
              <a:rPr lang="es-ES" sz="1400" dirty="0" err="1"/>
              <a:t>Dessau,2005</a:t>
            </a:r>
            <a:r>
              <a:rPr lang="es-ES" sz="1400" dirty="0"/>
              <a:t>/ </a:t>
            </a:r>
            <a:r>
              <a:rPr lang="es-ES" sz="1400" dirty="0" err="1"/>
              <a:t>Monument</a:t>
            </a:r>
            <a:r>
              <a:rPr lang="es-ES" sz="1400" dirty="0"/>
              <a:t> Valley, </a:t>
            </a:r>
            <a:r>
              <a:rPr lang="es-ES" sz="1400" dirty="0" err="1"/>
              <a:t>ariz.,2005</a:t>
            </a:r>
            <a:r>
              <a:rPr lang="es-ES" sz="1400" dirty="0"/>
              <a:t>/ Peine de los Vientos, S. S., 2008 / </a:t>
            </a:r>
            <a:r>
              <a:rPr lang="es-ES" sz="1400" dirty="0" err="1"/>
              <a:t>farnsworth</a:t>
            </a:r>
            <a:r>
              <a:rPr lang="es-ES" sz="1400" dirty="0"/>
              <a:t>, </a:t>
            </a:r>
            <a:r>
              <a:rPr lang="es-ES" sz="1400" dirty="0" err="1"/>
              <a:t>ill.,2010</a:t>
            </a:r>
            <a:r>
              <a:rPr lang="es-ES" sz="1400" dirty="0"/>
              <a:t>/ </a:t>
            </a:r>
            <a:r>
              <a:rPr lang="es-ES" sz="1400" dirty="0" err="1"/>
              <a:t>GranT</a:t>
            </a:r>
            <a:r>
              <a:rPr lang="es-ES" sz="1400" dirty="0"/>
              <a:t> Park, </a:t>
            </a:r>
            <a:r>
              <a:rPr lang="es-ES" sz="1400" dirty="0" err="1"/>
              <a:t>Chicago,2010</a:t>
            </a:r>
            <a:r>
              <a:rPr lang="es-ES" sz="1400" dirty="0"/>
              <a:t>/ Prior Park, Reino </a:t>
            </a:r>
            <a:r>
              <a:rPr lang="es-ES" sz="1400" dirty="0" err="1"/>
              <a:t>Unido,2013</a:t>
            </a:r>
            <a:r>
              <a:rPr lang="es-ES" sz="1400" dirty="0"/>
              <a:t> / </a:t>
            </a:r>
            <a:r>
              <a:rPr lang="es-ES" sz="1400" dirty="0" err="1"/>
              <a:t>DHC</a:t>
            </a:r>
            <a:r>
              <a:rPr lang="es-ES" sz="1400" dirty="0"/>
              <a:t>, Universidad de </a:t>
            </a:r>
            <a:r>
              <a:rPr lang="es-ES" sz="1400" dirty="0" err="1"/>
              <a:t>Valladolid,2017</a:t>
            </a:r>
            <a:r>
              <a:rPr lang="es-ES" sz="1400" dirty="0"/>
              <a:t> /2019</a:t>
            </a:r>
          </a:p>
        </p:txBody>
      </p:sp>
      <p:pic>
        <p:nvPicPr>
          <p:cNvPr id="3" name="2 Imagen" descr="2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988840"/>
            <a:ext cx="2411760" cy="3891703"/>
          </a:xfrm>
          <a:prstGeom prst="rect">
            <a:avLst/>
          </a:prstGeom>
        </p:spPr>
      </p:pic>
      <p:pic>
        <p:nvPicPr>
          <p:cNvPr id="5" name="4 Imagen" descr="2005.- Simón, Bayhaus Dessau,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83768" cy="1862826"/>
          </a:xfrm>
          <a:prstGeom prst="rect">
            <a:avLst/>
          </a:prstGeom>
        </p:spPr>
      </p:pic>
      <p:pic>
        <p:nvPicPr>
          <p:cNvPr id="7" name="6 Imagen" descr="2005.- Simón en Monument Valley. - cop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2395" y="0"/>
            <a:ext cx="2459765" cy="1844824"/>
          </a:xfrm>
          <a:prstGeom prst="rect">
            <a:avLst/>
          </a:prstGeom>
        </p:spPr>
      </p:pic>
      <p:pic>
        <p:nvPicPr>
          <p:cNvPr id="8" name="7 Imagen" descr="2008.- Simón en elPeine del Viento, S.S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0"/>
            <a:ext cx="2411760" cy="1808820"/>
          </a:xfrm>
          <a:prstGeom prst="rect">
            <a:avLst/>
          </a:prstGeom>
        </p:spPr>
      </p:pic>
      <p:pic>
        <p:nvPicPr>
          <p:cNvPr id="9" name="8 Imagen" descr="2010.- Simón en Farnsworth, Illinoi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006842"/>
            <a:ext cx="2483768" cy="1862826"/>
          </a:xfrm>
          <a:prstGeom prst="rect">
            <a:avLst/>
          </a:prstGeom>
        </p:spPr>
      </p:pic>
      <p:pic>
        <p:nvPicPr>
          <p:cNvPr id="10" name="9 Imagen" descr="2010.- Simon en Grant Park, Chicago.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87890" y="2060848"/>
            <a:ext cx="2424269" cy="1818202"/>
          </a:xfrm>
          <a:prstGeom prst="rect">
            <a:avLst/>
          </a:prstGeom>
        </p:spPr>
      </p:pic>
      <p:pic>
        <p:nvPicPr>
          <p:cNvPr id="11" name="10 Imagen" descr="2013.- Simón en Prior park,Reino Unido 1.Agosto (2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005064"/>
            <a:ext cx="2483768" cy="1862826"/>
          </a:xfrm>
          <a:prstGeom prst="rect">
            <a:avLst/>
          </a:prstGeom>
        </p:spPr>
      </p:pic>
      <p:pic>
        <p:nvPicPr>
          <p:cNvPr id="14" name="13 Imagen" descr="2017.- DHC. 23.03 07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39885" y="4005064"/>
            <a:ext cx="2472275" cy="18542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76</Words>
  <Application>Microsoft Macintosh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 Simón Marchán Fiz, Catedrático  emérito y académico  de la real academia de Bellas artes de san fernando: delante edificio Bauhaus, Dessau,2005/ Monument Valley, ariz.,2005/ Peine de los Vientos, S. S., 2008 / farnsworth, ill.,2010/ GranT Park, Chicago,2010/ Prior Park, Reino Unido,2013 / DHC, Universidad de Valladolid,2017 /2019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Simon</dc:creator>
  <cp:lastModifiedBy>Marchan Fiz</cp:lastModifiedBy>
  <cp:revision>37</cp:revision>
  <dcterms:created xsi:type="dcterms:W3CDTF">2019-05-15T16:28:22Z</dcterms:created>
  <dcterms:modified xsi:type="dcterms:W3CDTF">2020-07-02T16:19:40Z</dcterms:modified>
</cp:coreProperties>
</file>